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bookmarkIdSeed="2">
  <p:sldMasterIdLst>
    <p:sldMasterId id="2147483653" r:id="rId1"/>
    <p:sldMasterId id="2147483665" r:id="rId2"/>
    <p:sldMasterId id="2147483677" r:id="rId3"/>
    <p:sldMasterId id="2147483812" r:id="rId4"/>
  </p:sldMasterIdLst>
  <p:notesMasterIdLst>
    <p:notesMasterId r:id="rId10"/>
  </p:notesMasterIdLst>
  <p:handoutMasterIdLst>
    <p:handoutMasterId r:id="rId11"/>
  </p:handoutMasterIdLst>
  <p:sldIdLst>
    <p:sldId id="769" r:id="rId5"/>
    <p:sldId id="795" r:id="rId6"/>
    <p:sldId id="745" r:id="rId7"/>
    <p:sldId id="797" r:id="rId8"/>
    <p:sldId id="787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imes" panose="020206030504050203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3400" b="1" kern="1200">
        <a:solidFill>
          <a:srgbClr val="626262"/>
        </a:solidFill>
        <a:latin typeface="Times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289"/>
    <a:srgbClr val="A53200"/>
    <a:srgbClr val="985F46"/>
    <a:srgbClr val="927569"/>
    <a:srgbClr val="B65E28"/>
    <a:srgbClr val="D9531E"/>
    <a:srgbClr val="38939B"/>
    <a:srgbClr val="FDBB30"/>
    <a:srgbClr val="F59B32"/>
    <a:srgbClr val="641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29" autoAdjust="0"/>
  </p:normalViewPr>
  <p:slideViewPr>
    <p:cSldViewPr>
      <p:cViewPr varScale="1">
        <p:scale>
          <a:sx n="69" d="100"/>
          <a:sy n="69" d="100"/>
        </p:scale>
        <p:origin x="66" y="672"/>
      </p:cViewPr>
      <p:guideLst>
        <p:guide orient="horz" pos="2160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3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697" cy="45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4" y="1"/>
            <a:ext cx="2971697" cy="45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2C3AC1A-848F-4449-A9F1-3E3C9A7646CA}" type="datetimeFigureOut">
              <a:rPr lang="en-US"/>
              <a:pPr>
                <a:defRPr/>
              </a:pPr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553"/>
            <a:ext cx="2971697" cy="45688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4" y="8685553"/>
            <a:ext cx="2971697" cy="45688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6E0362D-6866-4849-AD65-906772EE55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35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697" cy="4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305" y="1"/>
            <a:ext cx="2971696" cy="4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608" y="4342777"/>
            <a:ext cx="5028786" cy="41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7113"/>
            <a:ext cx="2971697" cy="45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305" y="8687113"/>
            <a:ext cx="2971696" cy="45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D5276FF-69EF-4591-922D-9015B54D0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65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0F5B-2E1A-4F0C-9A6C-5AC72C5F9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2438400"/>
            <a:ext cx="8331200" cy="12954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038600"/>
            <a:ext cx="8432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974C-1316-4C9A-A082-CB7FED347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C69AA-959D-4489-B17C-20D22BBBB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67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0B4E-A992-4DF3-8807-B2AC3207AB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7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C26F-A2EF-4C95-9856-507A4DD86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01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1BDFA-E870-4F6B-8739-0C9E8D783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96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33C6A-A0AF-4AAE-9F95-AF245F3E3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85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FBF4-3229-4E23-B578-BBDED047AB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D03E-E88B-41B9-9682-FB54C260D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77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E9D7F-E1B5-4210-A709-02608B6B9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1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624ED-2162-49F0-88B9-566F964192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3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E9FD-91C2-4E38-8EF2-82512E43AF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FB66-5EA8-4F0C-8FBD-928DE8E96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C24D9-5740-461E-91E7-2CE07CC437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7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27B97-EF9D-4BE7-8671-6DB79AB9B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5EDB-3D99-4A7A-9EC6-15E990285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881B1-DDA8-498B-8A73-21616E1B12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A22B-6CA3-44B8-BAB8-22E9C5539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5FED-7D9A-450B-9A2F-8231C4BF9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CCA3-8208-45C5-B289-DD36D3501B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87881B1-DDA8-498B-8A73-21616E1B1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55" r:id="rId3"/>
    <p:sldLayoutId id="2147483657" r:id="rId4"/>
    <p:sldLayoutId id="2147483658" r:id="rId5"/>
    <p:sldLayoutId id="2147483679" r:id="rId6"/>
    <p:sldLayoutId id="2147483660" r:id="rId7"/>
    <p:sldLayoutId id="2147483661" r:id="rId8"/>
    <p:sldLayoutId id="2147483662" r:id="rId9"/>
  </p:sldLayoutIdLst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2851-105F-4AE3-8C15-577C3D4E4947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C127-808C-4E86-AE23-D2CAEB99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22E3-AAFA-4189-8451-585619E368AB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B164-299F-4570-B23A-407E48CD5B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" descr="orange lin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200" y="4648200"/>
            <a:ext cx="552026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b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b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07E34E-2895-4026-A065-9963889C8A84}" type="slidenum">
              <a:rPr lang="en-US" b="0">
                <a:solidFill>
                  <a:srgbClr val="000000"/>
                </a:solidFill>
                <a:ea typeface="ＭＳ Ｐゴシック"/>
              </a:rPr>
              <a:pPr>
                <a:defRPr/>
              </a:pPr>
              <a:t>‹#›</a:t>
            </a:fld>
            <a:endParaRPr lang="en-US" b="0" dirty="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91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F66ECEB-F889-EF7A-8826-4DF99F936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13" y="457200"/>
            <a:ext cx="2765693" cy="1517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4D682-8A70-9CD4-CD4A-0521A4AD13AE}"/>
              </a:ext>
            </a:extLst>
          </p:cNvPr>
          <p:cNvSpPr txBox="1"/>
          <p:nvPr/>
        </p:nvSpPr>
        <p:spPr>
          <a:xfrm>
            <a:off x="762000" y="2115729"/>
            <a:ext cx="1066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It is my pleasure to invite you to apply for membership in the American Society for Dermatologic Surgery (ASDS).</a:t>
            </a:r>
          </a:p>
          <a:p>
            <a:pPr algn="ctr"/>
            <a:endParaRPr lang="en-US" sz="2800" dirty="0">
              <a:solidFill>
                <a:srgbClr val="3893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ASDS is the premier specialty group representing dermatologists performing all procedures.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ASDS members are experts in treating skin health and beauty through surgical and non-surgical methods.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00688-B480-6432-93FB-7A839373612F}"/>
              </a:ext>
            </a:extLst>
          </p:cNvPr>
          <p:cNvSpPr txBox="1"/>
          <p:nvPr/>
        </p:nvSpPr>
        <p:spPr>
          <a:xfrm>
            <a:off x="838200" y="5943600"/>
            <a:ext cx="228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asds.net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63AC8-EC08-A340-635B-4BC407E66788}"/>
              </a:ext>
            </a:extLst>
          </p:cNvPr>
          <p:cNvSpPr txBox="1"/>
          <p:nvPr/>
        </p:nvSpPr>
        <p:spPr>
          <a:xfrm>
            <a:off x="3124200" y="6084948"/>
            <a:ext cx="6094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E8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@ASDSMembers</a:t>
            </a:r>
          </a:p>
        </p:txBody>
      </p:sp>
    </p:spTree>
    <p:extLst>
      <p:ext uri="{BB962C8B-B14F-4D97-AF65-F5344CB8AC3E}">
        <p14:creationId xmlns:p14="http://schemas.microsoft.com/office/powerpoint/2010/main" val="35119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000688-B480-6432-93FB-7A839373612F}"/>
              </a:ext>
            </a:extLst>
          </p:cNvPr>
          <p:cNvSpPr txBox="1"/>
          <p:nvPr/>
        </p:nvSpPr>
        <p:spPr>
          <a:xfrm>
            <a:off x="838200" y="5943600"/>
            <a:ext cx="228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asds.net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63AC8-EC08-A340-635B-4BC407E66788}"/>
              </a:ext>
            </a:extLst>
          </p:cNvPr>
          <p:cNvSpPr txBox="1"/>
          <p:nvPr/>
        </p:nvSpPr>
        <p:spPr>
          <a:xfrm>
            <a:off x="3124200" y="6084948"/>
            <a:ext cx="6094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E8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@ASDSMembers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8FE84-7F06-1BF5-B96A-CB594D65F59A}"/>
              </a:ext>
            </a:extLst>
          </p:cNvPr>
          <p:cNvSpPr/>
          <p:nvPr/>
        </p:nvSpPr>
        <p:spPr>
          <a:xfrm>
            <a:off x="533400" y="381000"/>
            <a:ext cx="1112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ASDS Membership Highlights:</a:t>
            </a:r>
            <a:endParaRPr lang="en-US" sz="4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12B98E-8E2A-C60E-E2ED-F28D747FC348}"/>
              </a:ext>
            </a:extLst>
          </p:cNvPr>
          <p:cNvSpPr txBox="1"/>
          <p:nvPr/>
        </p:nvSpPr>
        <p:spPr>
          <a:xfrm>
            <a:off x="304800" y="1211997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Stand out as THE skin health and beauty expert internationally.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Enhance your skills with best-in-class educational programs.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Build an influential international professional network.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Access specialized resources to enhance your professional growth.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Free subscriptions to </a:t>
            </a:r>
            <a:r>
              <a:rPr lang="en-US" sz="2800" i="1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Dermatologic Surgery</a:t>
            </a:r>
            <a:r>
              <a:rPr lang="en-US" sz="2800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lang="en-US" sz="2800" i="1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Currents</a:t>
            </a:r>
            <a:r>
              <a:rPr lang="en-US" sz="2800" dirty="0">
                <a:solidFill>
                  <a:srgbClr val="3893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, ASDS Learn and ASDS Connect.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1497A-089C-ABE4-C803-3E28FE7CD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198">
            <a:off x="9226134" y="1467043"/>
            <a:ext cx="2163435" cy="29052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BF2346-292B-DE30-1A1E-28D0DFA800FB}"/>
              </a:ext>
            </a:extLst>
          </p:cNvPr>
          <p:cNvSpPr txBox="1"/>
          <p:nvPr/>
        </p:nvSpPr>
        <p:spPr>
          <a:xfrm>
            <a:off x="8915400" y="4044839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FREE with membership</a:t>
            </a:r>
          </a:p>
        </p:txBody>
      </p:sp>
    </p:spTree>
    <p:extLst>
      <p:ext uri="{BB962C8B-B14F-4D97-AF65-F5344CB8AC3E}">
        <p14:creationId xmlns:p14="http://schemas.microsoft.com/office/powerpoint/2010/main" val="21213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7" b="7876"/>
          <a:stretch/>
        </p:blipFill>
        <p:spPr>
          <a:xfrm rot="5400000">
            <a:off x="7578337" y="2277774"/>
            <a:ext cx="6626711" cy="230245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95385" y="335628"/>
            <a:ext cx="119246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Educational Exchanges</a:t>
            </a:r>
            <a:endParaRPr lang="en-US" sz="40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385" y="1143000"/>
            <a:ext cx="70198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marR="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E828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Traveling Mentorship Program</a:t>
            </a:r>
          </a:p>
          <a:p>
            <a:pPr marL="627063" marR="0" lvl="2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training and patient care </a:t>
            </a:r>
            <a:b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the globe</a:t>
            </a:r>
          </a:p>
          <a:p>
            <a:pPr marL="627063" marR="0" lvl="2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185 hosts, mentors from 34 countries</a:t>
            </a:r>
          </a:p>
          <a:p>
            <a:pPr marL="569913" marR="0" lvl="1" indent="-457200">
              <a:spcBef>
                <a:spcPts val="0"/>
              </a:spcBef>
              <a:spcAft>
                <a:spcPts val="0"/>
              </a:spcAft>
            </a:pP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9913" marR="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E828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Preceptorship Program</a:t>
            </a:r>
          </a:p>
          <a:p>
            <a:pPr marL="569913" marR="0" lvl="2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an ASDS member in the U.S.</a:t>
            </a:r>
          </a:p>
          <a:p>
            <a:pPr marL="569913" marR="0" lvl="2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skills and get practice management tips for success</a:t>
            </a:r>
            <a:endParaRPr lang="en-US" sz="2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6" descr="orange 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1040342"/>
            <a:ext cx="5486400" cy="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B2195-A416-85B4-2325-3231301EB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732" y="4278160"/>
            <a:ext cx="2195513" cy="1393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35B25E-E13F-5098-6DF4-6EC34243D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620" y="2605833"/>
            <a:ext cx="1921314" cy="1785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FFCFD-A56C-EE84-78CA-261B7781C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3415" y="1040342"/>
            <a:ext cx="1921314" cy="1700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5EAA4-A332-A3BF-3824-EB07BBF55DF0}"/>
              </a:ext>
            </a:extLst>
          </p:cNvPr>
          <p:cNvSpPr txBox="1"/>
          <p:nvPr/>
        </p:nvSpPr>
        <p:spPr>
          <a:xfrm>
            <a:off x="838200" y="5943600"/>
            <a:ext cx="228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asds.net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31F0E-2B5D-195B-B70F-28E9E2B7E0CE}"/>
              </a:ext>
            </a:extLst>
          </p:cNvPr>
          <p:cNvSpPr txBox="1"/>
          <p:nvPr/>
        </p:nvSpPr>
        <p:spPr>
          <a:xfrm>
            <a:off x="3124200" y="6084948"/>
            <a:ext cx="6094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E8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@ASDSMembers</a:t>
            </a:r>
          </a:p>
        </p:txBody>
      </p:sp>
    </p:spTree>
    <p:extLst>
      <p:ext uri="{BB962C8B-B14F-4D97-AF65-F5344CB8AC3E}">
        <p14:creationId xmlns:p14="http://schemas.microsoft.com/office/powerpoint/2010/main" val="5602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5786735"/>
            <a:ext cx="121920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asds.net/annual-meeting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8600" y="3429000"/>
            <a:ext cx="452829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@</a:t>
            </a:r>
            <a:r>
              <a:rPr 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ASDSMembers</a:t>
            </a:r>
            <a:endParaRPr 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256F87D-9BB0-6928-6F96-94C3D9E89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0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5897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2509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ASDS Today!</a:t>
            </a:r>
            <a:endParaRPr lang="en-US" sz="8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79" y="2057400"/>
            <a:ext cx="121920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asds.net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8600" y="3429000"/>
            <a:ext cx="452829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@</a:t>
            </a:r>
            <a:r>
              <a:rPr lang="en-US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ASDSMembers</a:t>
            </a:r>
            <a:endParaRPr lang="en-US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BD19A03-EE01-94A5-DCD0-A8CECF6F3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96236"/>
            <a:ext cx="3450859" cy="18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6163"/>
      </p:ext>
    </p:extLst>
  </p:cSld>
  <p:clrMapOvr>
    <a:masterClrMapping/>
  </p:clrMapOvr>
  <p:transition spd="slow" advClick="0" advTm="5000">
    <p:push dir="u"/>
  </p:transition>
</p:sld>
</file>

<file path=ppt/theme/theme1.xml><?xml version="1.0" encoding="utf-8"?>
<a:theme xmlns:a="http://schemas.openxmlformats.org/drawingml/2006/main" name="asds_template-ppt_08-9">
  <a:themeElements>
    <a:clrScheme name="asds_template-ppt_08-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ds_template-ppt_08-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rgbClr val="626262"/>
            </a:solidFill>
            <a:effectLst/>
            <a:latin typeface="Times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1" i="0" u="none" strike="noStrike" cap="none" normalizeH="0" baseline="0" smtClean="0">
            <a:ln>
              <a:noFill/>
            </a:ln>
            <a:solidFill>
              <a:srgbClr val="626262"/>
            </a:solidFill>
            <a:effectLst/>
            <a:latin typeface="Times" pitchFamily="18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rgbClr val="38939B"/>
            </a:solidFill>
            <a:latin typeface="Arial" pitchFamily="34" charset="0"/>
            <a:ea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asds_template-ppt_08-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ds_template-ppt_08-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ds_template-ppt_08-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ds_template-ppt_08-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ds_template-ppt_08-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ds_template-ppt_08-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ds_template-ppt_08-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ds_template-ppt_08-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ds_template-ppt_08-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ds_template-ppt_08-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ds_template-ppt_08-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ds_template-ppt_08-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41914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 prstMaterial="dkEdge">
          <a:bevelT prst="angle"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asds_template-ppt_08-9</Template>
  <TotalTime>7806</TotalTime>
  <Words>187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Times</vt:lpstr>
      <vt:lpstr>Arial</vt:lpstr>
      <vt:lpstr>Calibri</vt:lpstr>
      <vt:lpstr>Wingdings</vt:lpstr>
      <vt:lpstr>asds_template-ppt_08-9</vt:lpstr>
      <vt:lpstr>Custom Design</vt:lpstr>
      <vt:lpstr>1_Custom Design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ASDS  Business Meeting</dc:title>
  <dc:creator>ldoty</dc:creator>
  <cp:lastModifiedBy>Katie Allodi</cp:lastModifiedBy>
  <cp:revision>976</cp:revision>
  <dcterms:created xsi:type="dcterms:W3CDTF">2013-03-28T01:12:54Z</dcterms:created>
  <dcterms:modified xsi:type="dcterms:W3CDTF">2023-02-09T16:33:55Z</dcterms:modified>
  <cp:contentStatus/>
</cp:coreProperties>
</file>